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y="5143500" cx="9144000"/>
  <p:notesSz cx="6858000" cy="9144000"/>
  <p:embeddedFontLst>
    <p:embeddedFont>
      <p:font typeface="Roboto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Roboto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Roboto-italic.fntdata"/><Relationship Id="rId90" Type="http://schemas.openxmlformats.org/officeDocument/2006/relationships/font" Target="fonts/Roboto-bold.fntdata"/><Relationship Id="rId92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069e905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069e905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069e9058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069e9058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049542b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049542b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069e9058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069e9058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52bd5af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52bd5af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f56aa60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f56aa60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f56aa609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f56aa609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f56aa609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f56aa609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069e9058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069e9058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069e9058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069e9058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45ec077c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45ec077c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069e9058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069e9058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069e9058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069e9058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069e9058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069e9058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069e9058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069e9058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069e9058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069e9058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069e9058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069e9058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069e9058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069e9058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069e9058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069e9058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069e9058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069e9058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069e9058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069e9058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45ec3c73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45ec3c73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069e90581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069e9058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f96dfa0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f96dfa0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f96dfa0e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f96dfa0e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f96dfa0e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f96dfa0e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1f96dfa0e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1f96dfa0e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f96dfa0e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f96dfa0e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f96dfa0e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f96dfa0e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f96dfa0e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f96dfa0e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f96dfa0e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f96dfa0e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f96dfa0e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f96dfa0e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047ede2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047ede2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f96dfa0e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f96dfa0e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f96dfa0e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f96dfa0e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f96dfa0e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f96dfa0e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f96dfa0e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f96dfa0e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f96dfa0e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1f96dfa0e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f96dfa0e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1f96dfa0e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f96dfa0e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1f96dfa0e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f96dfa0e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f96dfa0e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f96dfa0e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f96dfa0e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f96dfa0e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f96dfa0e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047ede26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047ede2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fa412fe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1fa412fe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fa412feb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fa412feb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1fa412feb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1fa412feb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fa412feb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1fa412feb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fa412feb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fa412feb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fa412feb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fa412feb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1fa412feb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1fa412feb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fa412feb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fa412feb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1fa412feb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1fa412feb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fa412feb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fa412feb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047ede26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047ede26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fa412feb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1fa412feb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fa412feb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1fa412feb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1fa412feb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1fa412feb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fa412feb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1fa412feb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1fa412feb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1fa412feb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1fa412feb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1fa412feb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f56aa609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1f56aa609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20cd290f6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20cd290f6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20cd290f6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20cd290f6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20cd290f6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20cd290f6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047ede26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047ede26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20cd290f6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20cd290f6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20cd290f6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20cd290f6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20cd290f6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20cd290f6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20cd290f6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20cd290f6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20cd290f6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20cd290f6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20cd290f6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20cd290f6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20cd290f6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20cd290f6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20cd290f6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20cd290f6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20cd290f6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20cd290f6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20cd290f6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20cd290f6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047ede26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047ede26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45ec077cc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45ec077cc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45ec077cc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45ec077cc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45ec077cc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45ec077cc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45ec077cc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45ec077cc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069e905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069e905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Relationship Id="rId4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1.png"/><Relationship Id="rId4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1.png"/><Relationship Id="rId4" Type="http://schemas.openxmlformats.org/officeDocument/2006/relationships/image" Target="../media/image72.png"/><Relationship Id="rId5" Type="http://schemas.openxmlformats.org/officeDocument/2006/relationships/image" Target="../media/image6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png"/><Relationship Id="rId4" Type="http://schemas.openxmlformats.org/officeDocument/2006/relationships/image" Target="../media/image6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selector: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'.app-test'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templateUrl: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'./test.component.html'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    -&gt; html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styleUrls: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'./test.component.css'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       -&gt; css file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Interpolation -&gt; binding data of class to template {{ }}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{{name }}-&gt;html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name = ‘user20’  in class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Property binding 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5100"/>
            <a:ext cx="7207574" cy="34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8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 -&gt; custom html tag , that can be used to represent this component 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556400"/>
            <a:ext cx="8520600" cy="30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1 </a:t>
            </a:r>
            <a:endParaRPr sz="10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selector: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'app-test'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app-test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app-test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2. 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selector: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'.app-test'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'app-test'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3. 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selector: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'[app-test]'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app-test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284975" y="785982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284975" y="1326727"/>
            <a:ext cx="8520600" cy="26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75" y="547750"/>
            <a:ext cx="7600950" cy="37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8" y="209550"/>
            <a:ext cx="91154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Event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Template Reference Variables</a:t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Want some data to flow from template to class  Eg: to do some validations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t/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#myInput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(click)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"logMessage(myInput.value)"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logMessage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75" y="2431475"/>
            <a:ext cx="8476752" cy="16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#myInput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(click)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"logMessage(myInput)"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logMessage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50" y="2403550"/>
            <a:ext cx="8008425" cy="18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51150"/>
            <a:ext cx="8485700" cy="42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5882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b="1" lang="en" sz="1500">
                <a:solidFill>
                  <a:srgbClr val="292929"/>
                </a:solidFill>
                <a:highlight>
                  <a:srgbClr val="FFFFFF"/>
                </a:highlight>
              </a:rPr>
              <a:t>Metadata</a:t>
            </a:r>
            <a:endParaRPr b="1"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Metadata in angular tells a javascript class, how it should be processed on screen. Usually we will pass meta data in the decorator’s.</a:t>
            </a:r>
            <a:b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b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b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38" y="1890375"/>
            <a:ext cx="6867525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140275"/>
            <a:ext cx="85206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new project for understanding purpose</a:t>
            </a:r>
            <a:br>
              <a:rPr lang="en"/>
            </a:br>
            <a:r>
              <a:rPr lang="en"/>
              <a:t>1.</a:t>
            </a:r>
            <a:r>
              <a:rPr lang="en" sz="1244"/>
              <a:t>ng g c structural-directives</a:t>
            </a:r>
            <a:r>
              <a:rPr lang="en"/>
              <a:t>2.</a:t>
            </a:r>
            <a:r>
              <a:rPr lang="en"/>
              <a:t>a</a:t>
            </a:r>
            <a:r>
              <a:rPr lang="en"/>
              <a:t>dd </a:t>
            </a:r>
            <a:r>
              <a:rPr lang="en" sz="1022"/>
              <a:t>&lt;app-structural-directives&gt;&lt;/app-structural-directives&gt; in component.html</a:t>
            </a:r>
            <a:br>
              <a:rPr lang="en"/>
            </a:br>
            <a:endParaRPr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311700" y="1189025"/>
            <a:ext cx="3999900" cy="33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&lt;h2 *ngIf = "true"&gt;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Coding is working !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&lt;/h2&gt;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&lt;h2 *ngIf = "false"&gt;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Coding is working !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&lt;/h2&gt;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REMOVED FROM DOM ITSELF.IT’S DIFF FROM DISPLAY NONE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50" y="1990600"/>
            <a:ext cx="3345774" cy="15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825" y="2818925"/>
            <a:ext cx="4218910" cy="16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Assigning to a property </a:t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&lt;h2 *ngIf = "</a:t>
            </a:r>
            <a:r>
              <a:rPr lang="en" sz="1050">
                <a:solidFill>
                  <a:srgbClr val="CE917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displayName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Coding is working !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&lt;/h2&gt;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 u="sng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Ts:</a:t>
            </a:r>
            <a:r>
              <a:rPr lang="en" sz="1050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solidFill>
                <a:schemeClr val="lt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displayName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Toggle displayName as true &amp; false, and check output</a:t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25" y="2510350"/>
            <a:ext cx="308045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Else tag									Another way</a:t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*ngIf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"display; </a:t>
            </a:r>
            <a:r>
              <a:rPr lang="en" sz="1050">
                <a:solidFill>
                  <a:srgbClr val="CE917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else elseBlock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Coding is working !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ng-template</a:t>
            </a:r>
            <a:r>
              <a:rPr lang="en" sz="1050">
                <a:solidFill>
                  <a:srgbClr val="D4D4D4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#elseBlock</a:t>
            </a:r>
            <a:r>
              <a:rPr lang="en" sz="1050">
                <a:solidFill>
                  <a:srgbClr val="808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Else block shown Name hidden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ng-template</a:t>
            </a:r>
            <a:r>
              <a:rPr lang="en" sz="1050">
                <a:solidFill>
                  <a:srgbClr val="808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00"/>
                </a:highlight>
              </a:rPr>
              <a:t>TS file</a:t>
            </a:r>
            <a:endParaRPr sz="1050">
              <a:solidFill>
                <a:srgbClr val="80808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03" name="Google Shape;203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*ngIf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"display; </a:t>
            </a:r>
            <a:r>
              <a:rPr lang="en" sz="1050">
                <a:solidFill>
                  <a:srgbClr val="CE917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then thenBlock; else elseBlock"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ng-template</a:t>
            </a:r>
            <a:r>
              <a:rPr lang="en" sz="1050">
                <a:solidFill>
                  <a:srgbClr val="D4D4D4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#thenBlock</a:t>
            </a:r>
            <a:r>
              <a:rPr lang="en" sz="1050">
                <a:solidFill>
                  <a:srgbClr val="808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Coding is working !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ng-template</a:t>
            </a:r>
            <a:r>
              <a:rPr lang="en" sz="1050">
                <a:solidFill>
                  <a:srgbClr val="808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ng-template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#elseBlock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Else block shown Name hidden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ng-template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00"/>
                </a:highlight>
              </a:rPr>
              <a:t>TS file</a:t>
            </a:r>
            <a:endParaRPr sz="1050">
              <a:solidFill>
                <a:srgbClr val="80808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00" y="3526975"/>
            <a:ext cx="3625901" cy="10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400" y="3494713"/>
            <a:ext cx="3210975" cy="11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 switch - Compare with multiple conditions</a:t>
            </a:r>
            <a:endParaRPr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[ngSwitch]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"color"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*ngSwitchCase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"'red'"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you picked red colour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*ngSwitchCase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"'blue'"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you picked blue colour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*ngSwitchCase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"'green'"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you picked green colour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*ngSwitchDefault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Pick again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675" y="1152475"/>
            <a:ext cx="396935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311700" y="53450"/>
            <a:ext cx="8520600" cy="9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ngFor-&gt; to retrieve elements one by one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			</a:t>
            </a:r>
            <a:r>
              <a:rPr b="1" i="1" lang="en" u="sng"/>
              <a:t>E</a:t>
            </a:r>
            <a:r>
              <a:rPr b="1" i="1" lang="en" u="sng"/>
              <a:t>ven   try odd</a:t>
            </a:r>
            <a:endParaRPr b="1" i="1" u="sng"/>
          </a:p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cities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"tokyo"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"delhi"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"bangalore"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"mumbai"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HTML: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*ngFor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"let city of cities"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{{city}}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cities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"tokyo"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"delhi"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"bangalore"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"mumbai"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HTML: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*ngFor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"let city of cities; </a:t>
            </a:r>
            <a:r>
              <a:rPr lang="en" sz="1050">
                <a:solidFill>
                  <a:srgbClr val="CE917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even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as e"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{{e}}{{city}}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50" y="2645250"/>
            <a:ext cx="1918726" cy="21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925" y="2571750"/>
            <a:ext cx="2378075" cy="19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first,last								index</a:t>
            </a:r>
            <a:endParaRPr/>
          </a:p>
        </p:txBody>
      </p:sp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cities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"tokyo"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"delhi"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"bangalore"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"mumbai"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HTML: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&lt;!-- &lt;div *ngFor = "let city of cities; first as f"&gt;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&lt;h2&gt;{{f}}{{city}}&lt;/h2&gt;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 --&gt;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9" name="Google Shape;229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cities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"tokyo"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"delhi"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"bangalore"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"mumbai"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HTML: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&lt;!-- &lt;div *ngFor = "let city of cities; index as i"&gt;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&lt;h2&gt;{{i}}{{city}}&lt;/h2&gt;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 --&gt;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75" y="445024"/>
            <a:ext cx="8448675" cy="44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13"/>
            <a:ext cx="7543800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13" y="91838"/>
            <a:ext cx="902017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8" y="190500"/>
            <a:ext cx="900112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 Module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Component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Service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Metadata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Parent to child</a:t>
            </a:r>
            <a:endParaRPr/>
          </a:p>
        </p:txBody>
      </p:sp>
      <p:sp>
        <p:nvSpPr>
          <p:cNvPr id="267" name="Google Shape;267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arent ts: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laptopName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"thinkPad"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Parent html: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&lt;app-test [parentData] = "laptopName"&gt;&lt;/app-test&gt;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Child html: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{{"hello" + newLaptopName}}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Child ts: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@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'parentData'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newLaptopName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Child to parent</a:t>
            </a:r>
            <a:endParaRPr/>
          </a:p>
        </p:txBody>
      </p:sp>
      <p:sp>
        <p:nvSpPr>
          <p:cNvPr id="274" name="Google Shape;274;p43"/>
          <p:cNvSpPr txBox="1"/>
          <p:nvPr>
            <p:ph idx="1" type="body"/>
          </p:nvPr>
        </p:nvSpPr>
        <p:spPr>
          <a:xfrm>
            <a:off x="311700" y="855025"/>
            <a:ext cx="3999900" cy="43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Child.ts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childEvent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EventEmitter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fireEvent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childEvent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"hey, I'm from lenovo version 2.0"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Child.html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(click)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"fireEvent()"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sending Event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parent.ts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messageIs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parent.html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app-test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(childEvent)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"messageIs=$event"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[parentData]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"laptopName"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app-test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700" y="2030675"/>
            <a:ext cx="4118226" cy="250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PIPES: transform data before displaying in view only </a:t>
            </a:r>
            <a:endParaRPr/>
          </a:p>
        </p:txBody>
      </p:sp>
      <p:sp>
        <p:nvSpPr>
          <p:cNvPr id="282" name="Google Shape;282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 file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"here is code"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"firstName"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"lastName"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"user24"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tml: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{{name}}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{{name | lowercase}}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{{name | uppercase}}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{{name | titlecase}}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{{name | slice:3}}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{{name | slice:3:8}}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{{person | json}}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{{0.25 | percent}}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{{0.25 | currency}}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{{0.25 | currency : 'GBP'}}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{{0.25 | currency : 'GBP':'code'}}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{{5.678 | number : '1.2-3'}}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{{5.678 | number : '3.4-5'}}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{{5.678 | number : '3.1-2'}}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{{15.3245 | number : '2.2-3'}}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{{15.3245 | number : '2.2-5'}}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{{15.3245 | number : '2.5-7'}}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{{date}}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{{date | date :'short'}}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{{date | date :'shortDate'}}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{{date | date :'shortTime'}}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{{date | date :'medium'}}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50" y="233800"/>
            <a:ext cx="3400749" cy="44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100" y="1017725"/>
            <a:ext cx="4577199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298" name="Google Shape;298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50" y="445021"/>
            <a:ext cx="8305800" cy="40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457950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50" y="395725"/>
            <a:ext cx="7486650" cy="41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8150"/>
            <a:ext cx="91440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269"/>
            <a:ext cx="9144000" cy="4524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8373"/>
            <a:ext cx="9143999" cy="462675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" name="Google Shape;76;p16"/>
          <p:cNvSpPr txBox="1"/>
          <p:nvPr/>
        </p:nvSpPr>
        <p:spPr>
          <a:xfrm>
            <a:off x="-667850" y="578150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01593"/>
            <a:ext cx="9144000" cy="3940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-48937"/>
            <a:ext cx="7981950" cy="48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7629525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u have 10 dependencies?</a:t>
            </a:r>
            <a:endParaRPr/>
          </a:p>
        </p:txBody>
      </p:sp>
      <p:sp>
        <p:nvSpPr>
          <p:cNvPr id="369" name="Google Shape;369;p5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00" y="1062098"/>
            <a:ext cx="6496050" cy="40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271463"/>
            <a:ext cx="8667750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00" y="244625"/>
            <a:ext cx="8724900" cy="45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8" y="247650"/>
            <a:ext cx="9001125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3" y="228600"/>
            <a:ext cx="8791575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6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8" y="90488"/>
            <a:ext cx="89249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88" y="61913"/>
            <a:ext cx="8810625" cy="50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3784"/>
            <a:ext cx="9144000" cy="3935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emp service </a:t>
            </a:r>
            <a:endParaRPr/>
          </a:p>
        </p:txBody>
      </p:sp>
      <p:sp>
        <p:nvSpPr>
          <p:cNvPr id="425" name="Google Shape;425;p6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6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appmodule.ts</a:t>
            </a:r>
            <a:endParaRPr/>
          </a:p>
        </p:txBody>
      </p:sp>
      <p:pic>
        <p:nvPicPr>
          <p:cNvPr id="427" name="Google Shape;4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50" y="1075475"/>
            <a:ext cx="3444625" cy="34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2117500"/>
            <a:ext cx="3818025" cy="2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for employeelist and employeedetail</a:t>
            </a:r>
            <a:endParaRPr/>
          </a:p>
        </p:txBody>
      </p:sp>
      <p:sp>
        <p:nvSpPr>
          <p:cNvPr id="434" name="Google Shape;434;p6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18" y="884300"/>
            <a:ext cx="4318099" cy="37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9875" y="1185674"/>
            <a:ext cx="2659900" cy="33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HTTP and Observables</a:t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733"/>
            <a:ext cx="9144001" cy="4719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00" y="91348"/>
            <a:ext cx="5067300" cy="42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578"/>
            <a:ext cx="9143999" cy="4768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4750"/>
            <a:ext cx="9144000" cy="29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" y="109538"/>
            <a:ext cx="8782050" cy="49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etch Data Using HTTP</a:t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Appmoduole.ts																						so, that http module is used for appmodule.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are also registering </a:t>
            </a:r>
            <a:r>
              <a:rPr lang="en"/>
              <a:t>http</a:t>
            </a:r>
            <a:r>
              <a:rPr lang="en"/>
              <a:t> service with angular injector, we don’t have to explicitly declarate it in metadata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7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 service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are ready to make getrequest to fetch data using HTTP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75050"/>
            <a:ext cx="350243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375" y="3156338"/>
            <a:ext cx="255270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6850" y="2571750"/>
            <a:ext cx="3294175" cy="24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7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7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050225"/>
            <a:ext cx="38031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325" y="1050225"/>
            <a:ext cx="4337975" cy="377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1320"/>
            <a:ext cx="9144000" cy="4580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7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7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2350"/>
            <a:ext cx="659130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2nd step</a:t>
            </a:r>
            <a:endParaRPr/>
          </a:p>
        </p:txBody>
      </p:sp>
      <p:sp>
        <p:nvSpPr>
          <p:cNvPr id="517" name="Google Shape;517;p7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7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275" y="1049100"/>
            <a:ext cx="3108376" cy="34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00" y="1117750"/>
            <a:ext cx="4088074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7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7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emplist</a:t>
            </a:r>
            <a:endParaRPr/>
          </a:p>
        </p:txBody>
      </p:sp>
      <p:pic>
        <p:nvPicPr>
          <p:cNvPr id="528" name="Google Shape;52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50" y="1388525"/>
            <a:ext cx="4084875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971" y="2484850"/>
            <a:ext cx="458370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7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7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Angular Tutorial - HTTP Error Handling</a:t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7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catch operator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7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50" y="1883725"/>
            <a:ext cx="3580401" cy="25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11" y="1222413"/>
            <a:ext cx="4219539" cy="26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1413" y="4267200"/>
            <a:ext cx="5210175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display it in emplist, empdetail</a:t>
            </a:r>
            <a:endParaRPr/>
          </a:p>
        </p:txBody>
      </p:sp>
      <p:sp>
        <p:nvSpPr>
          <p:cNvPr id="552" name="Google Shape;552;p7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7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Both in emp list and emp detail</a:t>
            </a:r>
            <a:endParaRPr/>
          </a:p>
        </p:txBody>
      </p:sp>
      <p:pic>
        <p:nvPicPr>
          <p:cNvPr id="554" name="Google Shape;55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1152475"/>
            <a:ext cx="399990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375" y="2331275"/>
            <a:ext cx="3841926" cy="22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00" y="513900"/>
            <a:ext cx="6829425" cy="40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412838"/>
            <a:ext cx="5724525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8" y="704850"/>
            <a:ext cx="8924925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https://angular.io/guide/router-tutorial</a:t>
            </a:r>
            <a:endParaRPr/>
          </a:p>
        </p:txBody>
      </p:sp>
      <p:sp>
        <p:nvSpPr>
          <p:cNvPr id="582" name="Google Shape;582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Ng new routing-demo –routing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Ng g c department-list , ng g c employee-list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</a:t>
            </a:r>
            <a:r>
              <a:rPr lang="en"/>
              <a:t>pproutingmodule.ts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'departments'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,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DepartmentListComponent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'employees'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,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EmployeeListComponent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routingComponents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DepartmentListComponent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EmployeeListComponent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13" y="252413"/>
            <a:ext cx="8486775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With button</a:t>
            </a:r>
            <a:endParaRPr/>
          </a:p>
        </p:txBody>
      </p:sp>
      <p:sp>
        <p:nvSpPr>
          <p:cNvPr id="588" name="Google Shape;588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routerLink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"/departments"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routerLinkActive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"active"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Departments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routerLink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"/employees"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routerLinkActive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"active"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Employees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/* You can add global styles to this file, and also import other style files */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a.active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aqua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/* margin-left: 10px; */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5px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Wildcard Route</a:t>
            </a:r>
            <a:endParaRPr/>
          </a:p>
        </p:txBody>
      </p:sp>
      <p:sp>
        <p:nvSpPr>
          <p:cNvPr id="594" name="Google Shape;594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Wrong url na, error shown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Ng g c page-not-found -it -is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 pagecomponent, &lt;h3&gt;pagenot found &lt;h3&gt;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 app-routing-module.ts -&gt; {path : “**” , component:PageNotFoundComponent}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Add to routingcomponents as well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Note: pagenotfound path must be inlast always</a:t>
            </a:r>
            <a:endParaRPr/>
          </a:p>
        </p:txBody>
      </p:sp>
      <p:pic>
        <p:nvPicPr>
          <p:cNvPr id="595" name="Google Shape;5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575" y="3266450"/>
            <a:ext cx="3386325" cy="1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route</a:t>
            </a:r>
            <a:endParaRPr/>
          </a:p>
        </p:txBody>
      </p:sp>
      <p:sp>
        <p:nvSpPr>
          <p:cNvPr id="601" name="Google Shape;601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,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DepartmentListComponent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2" name="Google Shape;60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00" y="1589500"/>
            <a:ext cx="5286875" cy="23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Redirecting to default route: best way</a:t>
            </a:r>
            <a:endParaRPr/>
          </a:p>
        </p:txBody>
      </p:sp>
      <p:sp>
        <p:nvSpPr>
          <p:cNvPr id="608" name="Google Shape;608;p8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,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redirectTo: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'/departments'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pathMatch: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'prefix'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,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redirectTo: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'/departments'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pathMatch: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'full'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8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Full works for us :)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8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8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3444"/>
            <a:ext cx="9144001" cy="4496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8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deplistcomponent.ts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departments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"Angular"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"Node"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"MongoDB"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"Ruby"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"Bootstrap"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HTML: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Department List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"items"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*ngFor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"let department of departments"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"badge"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{{department.id}}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{{department.name}}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8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Deplist html</a:t>
            </a:r>
            <a:endParaRPr/>
          </a:p>
          <a:p>
            <a:pPr indent="0" lvl="0" marL="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/* items class */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.items {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margin: 0 0 2em 0;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list-style-type: none;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padding-left: 0;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width: 10em;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.items li {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cursor: pointer;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position: relative;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left: 0;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background-color: #EEE;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margin: .5em;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padding: .3em;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height: 1.6em;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border-radius: 4px;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.items li:hover {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color: #607D8B;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background-color: #DDD;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left: .1em;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.items li.selected:hover {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background-color: #BBD8DC;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color: white;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.items .text {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position: relative;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top: -3px;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.items li {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cursor: pointer;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position: relative;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left: 0;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background-color: #EEE;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margin: .5em;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padding: .3em;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height: 1.6em;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border-radius: 4px;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.items .badge {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display: inline-block;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font-size: small;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color: white;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padding: 0.8em 0.7em 0 0.7em;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background-color: #607D8B;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line-height: 1em;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position: relative;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left: -1px;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top: -4px;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height: 1.8em;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margin-right: .8em;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border-radius: 4px 0 0 4px;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.items li.selected {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background-color: #CFD8DC;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color: white;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8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8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2" name="Google Shape;63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75" y="1152476"/>
            <a:ext cx="5343525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22"/>
              <a:t>Now, wat i need is, when i click any item, url should </a:t>
            </a:r>
            <a:r>
              <a:rPr lang="en" sz="1066"/>
              <a:t>change to department/id</a:t>
            </a:r>
            <a:endParaRPr sz="1066"/>
          </a:p>
        </p:txBody>
      </p:sp>
      <p:sp>
        <p:nvSpPr>
          <p:cNvPr id="638" name="Google Shape;638;p8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new component ng g c department-detail -it -is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After created, let’s add a route to navigate to that component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app-routingmodule.ts</a:t>
            </a:r>
            <a:endParaRPr/>
          </a:p>
          <a:p>
            <a:pPr indent="0" lvl="0" marL="45720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{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'departments/:id'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DummyDetailComponent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Add in routingComponents also</a:t>
            </a:r>
            <a:endParaRPr sz="1050">
              <a:solidFill>
                <a:srgbClr val="4FC1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FC1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8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HTML: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Department List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"items"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(click)=”onSelect(department)”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*ngFor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"let department of departments"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"badge"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{{department.id}}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{{department.name}}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9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onSelect(department){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//this.router.navigate(['/departments', department.id]);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this.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navigate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([department.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 {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relativeTo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this.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route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constructor(private route: Router)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9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7" name="Google Shape;64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152475"/>
            <a:ext cx="38408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9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 detail.ts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import { ActivatedRoute } from '@angular/router';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route: ActivatedRoute) { }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E778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//let id = parseInt(this.route.snapshot.paramMap.get('id'));</a:t>
            </a:r>
            <a:endParaRPr sz="900">
              <a:solidFill>
                <a:srgbClr val="6E778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this.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departmentId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id;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9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departmentId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0A30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&lt;h3&gt;You selected department with id = {{departmentId}}&lt;/h3&gt;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191"/>
            <a:ext cx="9144001" cy="4305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</a:t>
            </a:r>
            <a:r>
              <a:rPr lang="en"/>
              <a:t> overview</a:t>
            </a:r>
            <a:endParaRPr/>
          </a:p>
        </p:txBody>
      </p:sp>
      <p:sp>
        <p:nvSpPr>
          <p:cNvPr id="660" name="Google Shape;660;p9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https://medium.com/bycodegarage/building-blocks-of-angular-eafbb289b6d6</a:t>
            </a:r>
            <a:endParaRPr/>
          </a:p>
        </p:txBody>
      </p:sp>
      <p:sp>
        <p:nvSpPr>
          <p:cNvPr id="661" name="Google Shape;661;p9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b="1" i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What is the difference between attributes and properties?</a:t>
            </a:r>
            <a:endParaRPr/>
          </a:p>
        </p:txBody>
      </p:sp>
      <p:sp>
        <p:nvSpPr>
          <p:cNvPr id="667" name="Google Shape;667;p9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difference is subtle.</a:t>
            </a:r>
            <a:endParaRPr i="1"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Attributes are referring to additional information of an object.</a:t>
            </a:r>
            <a:endParaRPr i="1"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Properties are describing the characteristics of an object.</a:t>
            </a:r>
            <a:endParaRPr i="1"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Most people use these two words as synonyms.</a:t>
            </a:r>
            <a:endParaRPr/>
          </a:p>
        </p:txBody>
      </p:sp>
      <p:sp>
        <p:nvSpPr>
          <p:cNvPr id="668" name="Google Shape;668;p9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Is it [()] or ([])? How will I remember?</a:t>
            </a:r>
            <a:endParaRPr/>
          </a:p>
        </p:txBody>
      </p:sp>
      <p:sp>
        <p:nvSpPr>
          <p:cNvPr id="674" name="Google Shape;674;p9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DOM is the side that is displayed (outside), and the component is internal (inside) — So, the squared brackets will be outside :)</a:t>
            </a:r>
            <a:endParaRPr/>
          </a:p>
        </p:txBody>
      </p:sp>
      <p:sp>
        <p:nvSpPr>
          <p:cNvPr id="675" name="Google Shape;675;p9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9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https://cupofcode.medium.com/the-main-building-blocks-of-an-angular-application-explained-cup-of-angular-part-1-dce71c88d449</a:t>
            </a:r>
            <a:endParaRPr/>
          </a:p>
        </p:txBody>
      </p:sp>
      <p:sp>
        <p:nvSpPr>
          <p:cNvPr id="682" name="Google Shape;682;p9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to start/run -&gt; npm start / ng serve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ng new my-dream-app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Ng g c component-name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Package.json -&gt; dependencies, dev dep, modules,scripts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Flow? Main.ts -&gt; app.module-&gt; app.component.ts -&gt; app.component.html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